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95" r:id="rId9"/>
    <p:sldId id="279" r:id="rId10"/>
    <p:sldId id="296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9" r:id="rId20"/>
    <p:sldId id="293" r:id="rId21"/>
    <p:sldId id="290" r:id="rId22"/>
    <p:sldId id="291" r:id="rId23"/>
    <p:sldId id="294" r:id="rId24"/>
    <p:sldId id="314" r:id="rId25"/>
    <p:sldId id="316" r:id="rId26"/>
    <p:sldId id="319" r:id="rId27"/>
    <p:sldId id="320" r:id="rId28"/>
    <p:sldId id="317" r:id="rId29"/>
    <p:sldId id="318" r:id="rId30"/>
    <p:sldId id="298" r:id="rId31"/>
    <p:sldId id="305" r:id="rId32"/>
    <p:sldId id="307" r:id="rId33"/>
    <p:sldId id="301" r:id="rId34"/>
    <p:sldId id="299" r:id="rId35"/>
    <p:sldId id="302" r:id="rId36"/>
    <p:sldId id="300" r:id="rId37"/>
    <p:sldId id="309" r:id="rId38"/>
    <p:sldId id="304" r:id="rId39"/>
    <p:sldId id="303" r:id="rId40"/>
    <p:sldId id="306" r:id="rId41"/>
    <p:sldId id="263" r:id="rId42"/>
    <p:sldId id="273" r:id="rId43"/>
    <p:sldId id="276" r:id="rId44"/>
    <p:sldId id="274" r:id="rId45"/>
    <p:sldId id="277" r:id="rId46"/>
    <p:sldId id="275" r:id="rId47"/>
    <p:sldId id="264" r:id="rId48"/>
    <p:sldId id="265" r:id="rId49"/>
    <p:sldId id="267" r:id="rId50"/>
    <p:sldId id="266" r:id="rId51"/>
    <p:sldId id="268" r:id="rId52"/>
    <p:sldId id="269" r:id="rId53"/>
    <p:sldId id="270" r:id="rId54"/>
    <p:sldId id="271" r:id="rId55"/>
    <p:sldId id="272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00"/>
    <a:srgbClr val="15161A"/>
    <a:srgbClr val="00AFF2"/>
    <a:srgbClr val="000000"/>
    <a:srgbClr val="9C0001"/>
    <a:srgbClr val="FF6B6B"/>
    <a:srgbClr val="F1F3F4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C55D9-65EF-4BA6-BE1E-CEDFAAF3E40E}" type="doc">
      <dgm:prSet loTypeId="urn:microsoft.com/office/officeart/2005/8/layout/cycle2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13702F2B-08FE-4380-9234-ADAD30D08238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</a:p>
      </dgm:t>
    </dgm:pt>
    <dgm:pt modelId="{EEE23927-D34D-4D27-ADA9-1CA5C90F2CBA}" type="par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2AAE489E-633A-4197-8E91-7E39A1A81971}" type="sib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BBA1F7D4-CB83-442E-B373-DF3E364FAB1A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</a:p>
      </dgm:t>
    </dgm:pt>
    <dgm:pt modelId="{4A7B01E3-5B2B-4653-A6ED-79F921764310}" type="par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3A79FBC-9FB1-4FA5-A0C1-CDDA1C781A2A}" type="sib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1CD3876-8C4F-483D-B54C-DBB1BB4735BB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</a:p>
      </dgm:t>
    </dgm:pt>
    <dgm:pt modelId="{252344AE-5090-4467-97FE-3A42947588B4}" type="par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AAFB9DDA-DE43-4AD9-8D46-511F44EFD5C6}" type="sib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845905B2-E8B1-416E-9CEC-3F23B73AC821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</a:p>
      </dgm:t>
    </dgm:pt>
    <dgm:pt modelId="{9AA188E5-D43F-4C20-AAE6-196DC05FCF7B}" type="par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9F2064CE-A498-47FD-BE9E-45C97B58AB54}" type="sib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A7390A70-22E8-44B3-A4F1-C0ACC021974A}" type="pres">
      <dgm:prSet presAssocID="{D8CC55D9-65EF-4BA6-BE1E-CEDFAAF3E4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B6E1D3C2-407D-4FE9-BB4C-01EA087D74C1}" type="pres">
      <dgm:prSet presAssocID="{13702F2B-08FE-4380-9234-ADAD30D08238}" presName="node" presStyleLbl="node1" presStyleIdx="0" presStyleCnt="4" custScaleX="142193" custScaleY="65099" custRadScaleRad="101513" custRadScaleInc="5048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9A4155A-B0CF-4E6C-B079-F70F9F1A3F0B}" type="pres">
      <dgm:prSet presAssocID="{2AAE489E-633A-4197-8E91-7E39A1A8197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72F4CD9A-036D-40A8-8B90-728C9B79D3F5}" type="pres">
      <dgm:prSet presAssocID="{2AAE489E-633A-4197-8E91-7E39A1A8197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930EDDE-5367-46CF-AF38-5B24AFEC2A99}" type="pres">
      <dgm:prSet presAssocID="{BBA1F7D4-CB83-442E-B373-DF3E364FAB1A}" presName="node" presStyleLbl="node1" presStyleIdx="1" presStyleCnt="4" custScaleX="140363" custRadScaleRad="68582" custRadScaleInc="-534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F8E46855-8A9C-49A7-BBC3-31A714A3B7F1}" type="pres">
      <dgm:prSet presAssocID="{E3A79FBC-9FB1-4FA5-A0C1-CDDA1C781A2A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A1848473-BBDC-4CE5-A99F-5AEF2934176C}" type="pres">
      <dgm:prSet presAssocID="{E3A79FBC-9FB1-4FA5-A0C1-CDDA1C781A2A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237B441B-13D3-4843-ADA8-D0430BBE11B5}" type="pres">
      <dgm:prSet presAssocID="{E1CD3876-8C4F-483D-B54C-DBB1BB4735BB}" presName="node" presStyleLbl="node1" presStyleIdx="2" presStyleCnt="4" custScaleX="142623" custScaleY="7017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9B0D01E-762C-4742-B960-08190004B7D9}" type="pres">
      <dgm:prSet presAssocID="{AAFB9DDA-DE43-4AD9-8D46-511F44EFD5C6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70CFC29D-21AB-4459-8353-AFEBA7FA80BA}" type="pres">
      <dgm:prSet presAssocID="{AAFB9DDA-DE43-4AD9-8D46-511F44EFD5C6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34AD91A7-54E9-4E2A-81CE-4DB7964BDA94}" type="pres">
      <dgm:prSet presAssocID="{845905B2-E8B1-416E-9CEC-3F23B73AC821}" presName="node" presStyleLbl="node1" presStyleIdx="3" presStyleCnt="4" custScaleX="134945" custRadScaleRad="63686" custRadScaleInc="490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E93E7C8-8A44-44EC-9068-CA36CFDE1117}" type="pres">
      <dgm:prSet presAssocID="{9F2064CE-A498-47FD-BE9E-45C97B58AB54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027203C0-2014-402B-8FEC-38282520535B}" type="pres">
      <dgm:prSet presAssocID="{9F2064CE-A498-47FD-BE9E-45C97B58AB54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</dgm:ptLst>
  <dgm:cxnLst>
    <dgm:cxn modelId="{D2CF0126-D86D-4616-B86A-FE19169A55A5}" type="presOf" srcId="{2AAE489E-633A-4197-8E91-7E39A1A81971}" destId="{72F4CD9A-036D-40A8-8B90-728C9B79D3F5}" srcOrd="1" destOrd="0" presId="urn:microsoft.com/office/officeart/2005/8/layout/cycle2"/>
    <dgm:cxn modelId="{EAE646EC-ABF1-44FE-B095-95C07B39CD5A}" type="presOf" srcId="{9F2064CE-A498-47FD-BE9E-45C97B58AB54}" destId="{4E93E7C8-8A44-44EC-9068-CA36CFDE1117}" srcOrd="0" destOrd="0" presId="urn:microsoft.com/office/officeart/2005/8/layout/cycle2"/>
    <dgm:cxn modelId="{BB6AC35E-C35E-4739-969B-C667745385C4}" srcId="{D8CC55D9-65EF-4BA6-BE1E-CEDFAAF3E40E}" destId="{E1CD3876-8C4F-483D-B54C-DBB1BB4735BB}" srcOrd="2" destOrd="0" parTransId="{252344AE-5090-4467-97FE-3A42947588B4}" sibTransId="{AAFB9DDA-DE43-4AD9-8D46-511F44EFD5C6}"/>
    <dgm:cxn modelId="{A26DC4BE-7558-484E-855B-2BEF6724CC8A}" type="presOf" srcId="{E3A79FBC-9FB1-4FA5-A0C1-CDDA1C781A2A}" destId="{A1848473-BBDC-4CE5-A99F-5AEF2934176C}" srcOrd="1" destOrd="0" presId="urn:microsoft.com/office/officeart/2005/8/layout/cycle2"/>
    <dgm:cxn modelId="{32817AEB-7153-4B91-9E66-8DF9650738F3}" srcId="{D8CC55D9-65EF-4BA6-BE1E-CEDFAAF3E40E}" destId="{845905B2-E8B1-416E-9CEC-3F23B73AC821}" srcOrd="3" destOrd="0" parTransId="{9AA188E5-D43F-4C20-AAE6-196DC05FCF7B}" sibTransId="{9F2064CE-A498-47FD-BE9E-45C97B58AB54}"/>
    <dgm:cxn modelId="{EC2F5B8F-5058-43E5-B5C2-900B4ED70B19}" type="presOf" srcId="{BBA1F7D4-CB83-442E-B373-DF3E364FAB1A}" destId="{D930EDDE-5367-46CF-AF38-5B24AFEC2A99}" srcOrd="0" destOrd="0" presId="urn:microsoft.com/office/officeart/2005/8/layout/cycle2"/>
    <dgm:cxn modelId="{54BB519D-2F6E-45F8-A588-0B01C3725C17}" type="presOf" srcId="{E1CD3876-8C4F-483D-B54C-DBB1BB4735BB}" destId="{237B441B-13D3-4843-ADA8-D0430BBE11B5}" srcOrd="0" destOrd="0" presId="urn:microsoft.com/office/officeart/2005/8/layout/cycle2"/>
    <dgm:cxn modelId="{A212B6C5-396E-4FA9-A2B1-14858A9C972A}" type="presOf" srcId="{845905B2-E8B1-416E-9CEC-3F23B73AC821}" destId="{34AD91A7-54E9-4E2A-81CE-4DB7964BDA94}" srcOrd="0" destOrd="0" presId="urn:microsoft.com/office/officeart/2005/8/layout/cycle2"/>
    <dgm:cxn modelId="{1CC09EBC-263F-4CEF-B630-52A1EC9829F6}" type="presOf" srcId="{D8CC55D9-65EF-4BA6-BE1E-CEDFAAF3E40E}" destId="{A7390A70-22E8-44B3-A4F1-C0ACC021974A}" srcOrd="0" destOrd="0" presId="urn:microsoft.com/office/officeart/2005/8/layout/cycle2"/>
    <dgm:cxn modelId="{680ED2F1-F0CB-4AD3-8DB5-C3683463E233}" type="presOf" srcId="{AAFB9DDA-DE43-4AD9-8D46-511F44EFD5C6}" destId="{70CFC29D-21AB-4459-8353-AFEBA7FA80BA}" srcOrd="1" destOrd="0" presId="urn:microsoft.com/office/officeart/2005/8/layout/cycle2"/>
    <dgm:cxn modelId="{541E3F9B-8C3F-4C93-AF9E-47BC6EC5FE15}" type="presOf" srcId="{E3A79FBC-9FB1-4FA5-A0C1-CDDA1C781A2A}" destId="{F8E46855-8A9C-49A7-BBC3-31A714A3B7F1}" srcOrd="0" destOrd="0" presId="urn:microsoft.com/office/officeart/2005/8/layout/cycle2"/>
    <dgm:cxn modelId="{5C9B4B58-A715-4F98-9E47-51BA1FFBEF89}" type="presOf" srcId="{13702F2B-08FE-4380-9234-ADAD30D08238}" destId="{B6E1D3C2-407D-4FE9-BB4C-01EA087D74C1}" srcOrd="0" destOrd="0" presId="urn:microsoft.com/office/officeart/2005/8/layout/cycle2"/>
    <dgm:cxn modelId="{893125EE-934A-428C-9FA1-031F30749D28}" type="presOf" srcId="{AAFB9DDA-DE43-4AD9-8D46-511F44EFD5C6}" destId="{A9B0D01E-762C-4742-B960-08190004B7D9}" srcOrd="0" destOrd="0" presId="urn:microsoft.com/office/officeart/2005/8/layout/cycle2"/>
    <dgm:cxn modelId="{C119E964-FF65-4E2F-9FBD-467893C56692}" type="presOf" srcId="{9F2064CE-A498-47FD-BE9E-45C97B58AB54}" destId="{027203C0-2014-402B-8FEC-38282520535B}" srcOrd="1" destOrd="0" presId="urn:microsoft.com/office/officeart/2005/8/layout/cycle2"/>
    <dgm:cxn modelId="{D16A1B5F-86A9-4B43-8018-50276EE59AF9}" srcId="{D8CC55D9-65EF-4BA6-BE1E-CEDFAAF3E40E}" destId="{BBA1F7D4-CB83-442E-B373-DF3E364FAB1A}" srcOrd="1" destOrd="0" parTransId="{4A7B01E3-5B2B-4653-A6ED-79F921764310}" sibTransId="{E3A79FBC-9FB1-4FA5-A0C1-CDDA1C781A2A}"/>
    <dgm:cxn modelId="{E5B3236C-7228-41AB-AC1F-F4EDF4F84868}" srcId="{D8CC55D9-65EF-4BA6-BE1E-CEDFAAF3E40E}" destId="{13702F2B-08FE-4380-9234-ADAD30D08238}" srcOrd="0" destOrd="0" parTransId="{EEE23927-D34D-4D27-ADA9-1CA5C90F2CBA}" sibTransId="{2AAE489E-633A-4197-8E91-7E39A1A81971}"/>
    <dgm:cxn modelId="{2EB9787C-02E5-4A2A-AF3A-45B7A0BB58A1}" type="presOf" srcId="{2AAE489E-633A-4197-8E91-7E39A1A81971}" destId="{49A4155A-B0CF-4E6C-B079-F70F9F1A3F0B}" srcOrd="0" destOrd="0" presId="urn:microsoft.com/office/officeart/2005/8/layout/cycle2"/>
    <dgm:cxn modelId="{897F9424-83E7-497C-9B7A-3ECA268919F9}" type="presParOf" srcId="{A7390A70-22E8-44B3-A4F1-C0ACC021974A}" destId="{B6E1D3C2-407D-4FE9-BB4C-01EA087D74C1}" srcOrd="0" destOrd="0" presId="urn:microsoft.com/office/officeart/2005/8/layout/cycle2"/>
    <dgm:cxn modelId="{FDFAC8D7-AF01-4488-8087-6764459B46DC}" type="presParOf" srcId="{A7390A70-22E8-44B3-A4F1-C0ACC021974A}" destId="{49A4155A-B0CF-4E6C-B079-F70F9F1A3F0B}" srcOrd="1" destOrd="0" presId="urn:microsoft.com/office/officeart/2005/8/layout/cycle2"/>
    <dgm:cxn modelId="{E4521D81-44C4-4A8B-9D7C-BB12CC659528}" type="presParOf" srcId="{49A4155A-B0CF-4E6C-B079-F70F9F1A3F0B}" destId="{72F4CD9A-036D-40A8-8B90-728C9B79D3F5}" srcOrd="0" destOrd="0" presId="urn:microsoft.com/office/officeart/2005/8/layout/cycle2"/>
    <dgm:cxn modelId="{538AA3ED-3D15-4387-ABFF-3DAE6DF7F4B3}" type="presParOf" srcId="{A7390A70-22E8-44B3-A4F1-C0ACC021974A}" destId="{D930EDDE-5367-46CF-AF38-5B24AFEC2A99}" srcOrd="2" destOrd="0" presId="urn:microsoft.com/office/officeart/2005/8/layout/cycle2"/>
    <dgm:cxn modelId="{BF2B23B7-C06A-4FA1-8DEB-7046DC024FE6}" type="presParOf" srcId="{A7390A70-22E8-44B3-A4F1-C0ACC021974A}" destId="{F8E46855-8A9C-49A7-BBC3-31A714A3B7F1}" srcOrd="3" destOrd="0" presId="urn:microsoft.com/office/officeart/2005/8/layout/cycle2"/>
    <dgm:cxn modelId="{7676ED4B-4E7E-4E78-BB76-324898E83008}" type="presParOf" srcId="{F8E46855-8A9C-49A7-BBC3-31A714A3B7F1}" destId="{A1848473-BBDC-4CE5-A99F-5AEF2934176C}" srcOrd="0" destOrd="0" presId="urn:microsoft.com/office/officeart/2005/8/layout/cycle2"/>
    <dgm:cxn modelId="{A40591AC-837E-4FB5-BB66-0FAF5CAA1F4B}" type="presParOf" srcId="{A7390A70-22E8-44B3-A4F1-C0ACC021974A}" destId="{237B441B-13D3-4843-ADA8-D0430BBE11B5}" srcOrd="4" destOrd="0" presId="urn:microsoft.com/office/officeart/2005/8/layout/cycle2"/>
    <dgm:cxn modelId="{C9CF3699-CD66-4A0D-B44B-6C15870754C5}" type="presParOf" srcId="{A7390A70-22E8-44B3-A4F1-C0ACC021974A}" destId="{A9B0D01E-762C-4742-B960-08190004B7D9}" srcOrd="5" destOrd="0" presId="urn:microsoft.com/office/officeart/2005/8/layout/cycle2"/>
    <dgm:cxn modelId="{AAF84129-684E-4198-A724-0D6E759C8795}" type="presParOf" srcId="{A9B0D01E-762C-4742-B960-08190004B7D9}" destId="{70CFC29D-21AB-4459-8353-AFEBA7FA80BA}" srcOrd="0" destOrd="0" presId="urn:microsoft.com/office/officeart/2005/8/layout/cycle2"/>
    <dgm:cxn modelId="{08DBCCEE-37E3-46BA-80F9-11C066F2C83B}" type="presParOf" srcId="{A7390A70-22E8-44B3-A4F1-C0ACC021974A}" destId="{34AD91A7-54E9-4E2A-81CE-4DB7964BDA94}" srcOrd="6" destOrd="0" presId="urn:microsoft.com/office/officeart/2005/8/layout/cycle2"/>
    <dgm:cxn modelId="{839A0193-1371-4FA6-BE93-9A603527F77B}" type="presParOf" srcId="{A7390A70-22E8-44B3-A4F1-C0ACC021974A}" destId="{4E93E7C8-8A44-44EC-9068-CA36CFDE1117}" srcOrd="7" destOrd="0" presId="urn:microsoft.com/office/officeart/2005/8/layout/cycle2"/>
    <dgm:cxn modelId="{FB1D60CF-E1C4-4AE3-B217-2A5BA0927A09}" type="presParOf" srcId="{4E93E7C8-8A44-44EC-9068-CA36CFDE1117}" destId="{027203C0-2014-402B-8FEC-38282520535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1D3C2-407D-4FE9-BB4C-01EA087D74C1}">
      <dsp:nvSpPr>
        <dsp:cNvPr id="0" name=""/>
        <dsp:cNvSpPr/>
      </dsp:nvSpPr>
      <dsp:spPr>
        <a:xfrm>
          <a:off x="3088104" y="424402"/>
          <a:ext cx="2571025" cy="11770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</a:p>
      </dsp:txBody>
      <dsp:txXfrm>
        <a:off x="3464622" y="596780"/>
        <a:ext cx="1817989" cy="832314"/>
      </dsp:txXfrm>
    </dsp:sp>
    <dsp:sp modelId="{49A4155A-B0CF-4E6C-B079-F70F9F1A3F0B}">
      <dsp:nvSpPr>
        <dsp:cNvPr id="0" name=""/>
        <dsp:cNvSpPr/>
      </dsp:nvSpPr>
      <dsp:spPr>
        <a:xfrm rot="3407885">
          <a:off x="4742920" y="1517621"/>
          <a:ext cx="321312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4764725" y="1599340"/>
        <a:ext cx="224918" cy="366145"/>
      </dsp:txXfrm>
    </dsp:sp>
    <dsp:sp modelId="{D930EDDE-5367-46CF-AF38-5B24AFEC2A99}">
      <dsp:nvSpPr>
        <dsp:cNvPr id="0" name=""/>
        <dsp:cNvSpPr/>
      </dsp:nvSpPr>
      <dsp:spPr>
        <a:xfrm>
          <a:off x="4341803" y="1999308"/>
          <a:ext cx="2537936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</a:p>
      </dsp:txBody>
      <dsp:txXfrm>
        <a:off x="4713475" y="2264101"/>
        <a:ext cx="1794592" cy="1278537"/>
      </dsp:txXfrm>
    </dsp:sp>
    <dsp:sp modelId="{F8E46855-8A9C-49A7-BBC3-31A714A3B7F1}">
      <dsp:nvSpPr>
        <dsp:cNvPr id="0" name=""/>
        <dsp:cNvSpPr/>
      </dsp:nvSpPr>
      <dsp:spPr>
        <a:xfrm rot="7419943">
          <a:off x="4711592" y="3683566"/>
          <a:ext cx="35260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4793801" y="3761594"/>
        <a:ext cx="246820" cy="366145"/>
      </dsp:txXfrm>
    </dsp:sp>
    <dsp:sp modelId="{237B441B-13D3-4843-ADA8-D0430BBE11B5}">
      <dsp:nvSpPr>
        <dsp:cNvPr id="0" name=""/>
        <dsp:cNvSpPr/>
      </dsp:nvSpPr>
      <dsp:spPr>
        <a:xfrm>
          <a:off x="3007039" y="4242304"/>
          <a:ext cx="2578800" cy="12687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</a:p>
      </dsp:txBody>
      <dsp:txXfrm>
        <a:off x="3384696" y="4428110"/>
        <a:ext cx="1823486" cy="897148"/>
      </dsp:txXfrm>
    </dsp:sp>
    <dsp:sp modelId="{A9B0D01E-762C-4742-B960-08190004B7D9}">
      <dsp:nvSpPr>
        <dsp:cNvPr id="0" name=""/>
        <dsp:cNvSpPr/>
      </dsp:nvSpPr>
      <dsp:spPr>
        <a:xfrm rot="14289183">
          <a:off x="3590149" y="3704325"/>
          <a:ext cx="335191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3666957" y="3869083"/>
        <a:ext cx="234634" cy="366145"/>
      </dsp:txXfrm>
    </dsp:sp>
    <dsp:sp modelId="{34AD91A7-54E9-4E2A-81CE-4DB7964BDA94}">
      <dsp:nvSpPr>
        <dsp:cNvPr id="0" name=""/>
        <dsp:cNvSpPr/>
      </dsp:nvSpPr>
      <dsp:spPr>
        <a:xfrm>
          <a:off x="1855779" y="2007475"/>
          <a:ext cx="2439972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</a:p>
      </dsp:txBody>
      <dsp:txXfrm>
        <a:off x="2213105" y="2272268"/>
        <a:ext cx="1725320" cy="1278537"/>
      </dsp:txXfrm>
    </dsp:sp>
    <dsp:sp modelId="{4E93E7C8-8A44-44EC-9068-CA36CFDE1117}">
      <dsp:nvSpPr>
        <dsp:cNvPr id="0" name=""/>
        <dsp:cNvSpPr/>
      </dsp:nvSpPr>
      <dsp:spPr>
        <a:xfrm rot="18261353">
          <a:off x="3632659" y="1542664"/>
          <a:ext cx="34054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3654913" y="1706882"/>
        <a:ext cx="238378" cy="366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528-A969-4BA8-8E2E-F041BBE3D631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6" y="5799314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598D3-567C-403A-A2EC-481B75E2C368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87000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5830-58F6-4BFB-AA4B-2DB24592D659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98DD-22B0-48EB-9847-FA7B2BD72FA5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7064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CF99-2486-4777-B167-FCFC28F5DD45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FA5D-DC49-4FE6-9DBC-C384B6370EB0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0709-51F2-40A5-B3C6-4CDE9AD1806B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EC79-2099-461C-AA5E-061F3D626D46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7DC5-88E3-4103-8340-12E2240093F6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4620-4F42-41F8-B162-03C12F4AFDB5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6ECD2-4C3E-41A7-ADB8-C195C80DAE03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112" y="5736206"/>
            <a:ext cx="943232" cy="109741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14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0814-44C2-4507-9317-FDE74F617984}" type="datetime1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3642" y="5770648"/>
            <a:ext cx="560172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文章の画面表示</a:t>
            </a:r>
            <a:endParaRPr kumimoji="1" lang="ja-JP" altLang="en-US" sz="8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600807" y="1717589"/>
            <a:ext cx="10515600" cy="4351338"/>
          </a:xfrm>
        </p:spPr>
        <p:txBody>
          <a:bodyPr/>
          <a:lstStyle/>
          <a:p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バッファに入れ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てから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一定間隔で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音を鳴らしながら画面の文字列に足す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説明や目標を説明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8" name="TextUt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7955" y="2945424"/>
            <a:ext cx="7148452" cy="37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/>
              <a:t>←なんと</a:t>
            </a:r>
            <a:endParaRPr kumimoji="1" lang="en-US" altLang="ja-JP" sz="4800" b="1" dirty="0"/>
          </a:p>
          <a:p>
            <a:r>
              <a:rPr kumimoji="1" lang="ja-JP" altLang="en-US" sz="4800" b="1" u="sng" dirty="0"/>
              <a:t>動く画像</a:t>
            </a:r>
            <a:r>
              <a:rPr kumimoji="1" lang="ja-JP" altLang="en-US" sz="4800" b="1" dirty="0"/>
              <a:t>に</a:t>
            </a:r>
            <a:endParaRPr kumimoji="1" lang="en-US" altLang="ja-JP" sz="4800" b="1" dirty="0"/>
          </a:p>
          <a:p>
            <a:r>
              <a:rPr kumimoji="1" lang="ja-JP" altLang="en-US" sz="4800" b="1" dirty="0"/>
              <a:t>なっている！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1289" y="4272443"/>
            <a:ext cx="3464255" cy="2305304"/>
          </a:xfrm>
          <a:prstGeom prst="rect">
            <a:avLst/>
          </a:prstGeom>
        </p:spPr>
      </p:pic>
      <p:pic>
        <p:nvPicPr>
          <p:cNvPr id="3" name="タイト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63627"/>
            <a:ext cx="76009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</a:p>
        </p:txBody>
      </p:sp>
      <p:pic>
        <p:nvPicPr>
          <p:cNvPr id="7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509" y="2348863"/>
            <a:ext cx="7203269" cy="37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2570" y="4125296"/>
            <a:ext cx="3457194" cy="2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0066803" y="5724238"/>
            <a:ext cx="2743200" cy="365125"/>
          </a:xfrm>
        </p:spPr>
        <p:txBody>
          <a:bodyPr/>
          <a:lstStyle/>
          <a:p>
            <a:fld id="{AE375BA7-2E1E-47FD-9965-659EA7B60DEA}" type="slidenum">
              <a:rPr kumimoji="1" lang="ja-JP" altLang="en-US" sz="6000" u="sng" smtClean="0">
                <a:solidFill>
                  <a:schemeClr val="tx1"/>
                </a:solidFill>
              </a:rPr>
              <a:t>14</a:t>
            </a:fld>
            <a:endParaRPr kumimoji="1" lang="ja-JP" altLang="en-US" sz="6000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2629542148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>
                <a:solidFill>
                  <a:schemeClr val="bg1"/>
                </a:solidFill>
              </a:rPr>
              <a:t>15</a:t>
            </a:r>
            <a:r>
              <a:rPr kumimoji="1" lang="ja-JP" altLang="en-US" sz="900" dirty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>
                <a:solidFill>
                  <a:schemeClr val="bg1"/>
                </a:solidFill>
              </a:rPr>
              <a:t>人に調査</a:t>
            </a:r>
            <a:endParaRPr kumimoji="1" lang="en-US" altLang="ja-JP" sz="700" dirty="0">
              <a:solidFill>
                <a:schemeClr val="bg1"/>
              </a:solidFill>
            </a:endParaRPr>
          </a:p>
          <a:p>
            <a:r>
              <a:rPr kumimoji="1" lang="en-US" altLang="ja-JP" sz="700" dirty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>
                <a:solidFill>
                  <a:schemeClr val="bg1"/>
                </a:solidFill>
              </a:rPr>
              <a:t>に情報技術科の生徒と先生が対象</a:t>
            </a: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177326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←敵の数などを設定できる！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04" y="3789608"/>
            <a:ext cx="2831588" cy="18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61620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</a:p>
        </p:txBody>
      </p:sp>
      <p:sp>
        <p:nvSpPr>
          <p:cNvPr id="17" name="四角形吹き出し 16"/>
          <p:cNvSpPr/>
          <p:nvPr/>
        </p:nvSpPr>
        <p:spPr>
          <a:xfrm>
            <a:off x="2997826" y="5268500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恐れあり。</a:t>
            </a:r>
            <a:endParaRPr kumimoji="1" lang="en-US" altLang="ja-JP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苦手な人閲覧注意。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00AFF2"/>
                </a:solidFill>
              </a:rPr>
              <a:t>良　倫</a:t>
            </a: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</a:p>
        </p:txBody>
      </p:sp>
      <p:pic>
        <p:nvPicPr>
          <p:cNvPr id="2" name="Game Ove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940" y="1462921"/>
            <a:ext cx="76009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AI</a:t>
            </a:r>
            <a:r>
              <a:rPr kumimoji="1" lang="ja-JP" altLang="en-US" sz="4800" dirty="0"/>
              <a:t>の機能や</a:t>
            </a:r>
            <a:r>
              <a:rPr kumimoji="1" lang="en-US" altLang="ja-JP" sz="4800" dirty="0"/>
              <a:t>Unity</a:t>
            </a:r>
            <a:r>
              <a:rPr kumimoji="1" lang="ja-JP" altLang="en-US" sz="4800" dirty="0"/>
              <a:t>を扱い</a:t>
            </a:r>
            <a:endParaRPr kumimoji="1" lang="en-US" altLang="ja-JP" sz="4800" dirty="0"/>
          </a:p>
          <a:p>
            <a:pPr marL="0" indent="0">
              <a:buNone/>
            </a:pPr>
            <a:r>
              <a:rPr kumimoji="1" lang="ja-JP" altLang="en-US" sz="4800" dirty="0"/>
              <a:t>３Ｄの</a:t>
            </a:r>
            <a:r>
              <a:rPr lang="ja-JP" altLang="en-US" sz="4800" dirty="0"/>
              <a:t>脱出ホラーゲームを</a:t>
            </a:r>
            <a:endParaRPr lang="en-US" altLang="ja-JP" sz="4800" dirty="0"/>
          </a:p>
          <a:p>
            <a:pPr marL="0" indent="0">
              <a:buNone/>
            </a:pPr>
            <a:r>
              <a:rPr lang="ja-JP" altLang="en-US" sz="4800" dirty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>
                <a:solidFill>
                  <a:srgbClr val="FFFF00"/>
                </a:solidFill>
              </a:rPr>
              <a:t>對馬君（班長）がクリアできた場合</a:t>
            </a: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98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9809" y="126947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Q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キーで気になるところを調べれる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0" y="0"/>
            <a:ext cx="5275386" cy="964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600" dirty="0" smtClean="0">
                <a:solidFill>
                  <a:srgbClr val="FF006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移動操作説明</a:t>
            </a:r>
            <a:endParaRPr lang="ja-JP" altLang="en-US" sz="6600" dirty="0">
              <a:solidFill>
                <a:srgbClr val="FF006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19809" y="2457809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シフトキー、前進することが可能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19809" y="378954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E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キーでアイテム欄開ける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19809" y="519088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マウスカーソルで視点変更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09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93430" y="0"/>
            <a:ext cx="11790485" cy="964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6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会話やセリフ時の機能について</a:t>
            </a:r>
            <a:endParaRPr lang="ja-JP" altLang="en-US" sz="66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19809" y="126947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Q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キーで会話進めることができる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2" name="タイトル 1"/>
          <p:cNvSpPr txBox="1">
            <a:spLocks/>
          </p:cNvSpPr>
          <p:nvPr/>
        </p:nvSpPr>
        <p:spPr>
          <a:xfrm>
            <a:off x="241788" y="3488069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スペースキーで会話セリフスキップ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744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" y="55319"/>
            <a:ext cx="4000742" cy="2205846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89" y="-4557"/>
            <a:ext cx="4035669" cy="22023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" y="2186066"/>
            <a:ext cx="4097216" cy="21754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25" y="2183822"/>
            <a:ext cx="4048370" cy="221033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" y="4361532"/>
            <a:ext cx="4058750" cy="228304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03" y="4429669"/>
            <a:ext cx="4007582" cy="2259904"/>
          </a:xfrm>
          <a:prstGeom prst="rect">
            <a:avLst/>
          </a:prstGeom>
        </p:spPr>
      </p:pic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3423216" y="109106"/>
            <a:ext cx="658922" cy="668215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森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2" name="タイトル 1"/>
          <p:cNvSpPr txBox="1">
            <a:spLocks/>
          </p:cNvSpPr>
          <p:nvPr/>
        </p:nvSpPr>
        <p:spPr>
          <a:xfrm>
            <a:off x="7390266" y="443214"/>
            <a:ext cx="829042" cy="668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10904156" y="109106"/>
            <a:ext cx="1282202" cy="668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入口</a:t>
            </a:r>
          </a:p>
        </p:txBody>
      </p:sp>
      <p:sp>
        <p:nvSpPr>
          <p:cNvPr id="24" name="タイトル 1"/>
          <p:cNvSpPr txBox="1">
            <a:spLocks/>
          </p:cNvSpPr>
          <p:nvPr/>
        </p:nvSpPr>
        <p:spPr>
          <a:xfrm>
            <a:off x="2135125" y="2254203"/>
            <a:ext cx="2022110" cy="4691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森田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部屋</a:t>
            </a:r>
          </a:p>
        </p:txBody>
      </p:sp>
      <p:sp>
        <p:nvSpPr>
          <p:cNvPr id="25" name="タイトル 1"/>
          <p:cNvSpPr txBox="1">
            <a:spLocks/>
          </p:cNvSpPr>
          <p:nvPr/>
        </p:nvSpPr>
        <p:spPr>
          <a:xfrm>
            <a:off x="5590865" y="2304681"/>
            <a:ext cx="2563431" cy="4716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アスレチック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64" y="31906"/>
            <a:ext cx="3982205" cy="2212345"/>
          </a:xfrm>
          <a:prstGeom prst="rect">
            <a:avLst/>
          </a:prstGeom>
        </p:spPr>
      </p:pic>
      <p:sp>
        <p:nvSpPr>
          <p:cNvPr id="28" name="タイトル 1"/>
          <p:cNvSpPr txBox="1">
            <a:spLocks/>
          </p:cNvSpPr>
          <p:nvPr/>
        </p:nvSpPr>
        <p:spPr>
          <a:xfrm>
            <a:off x="6197559" y="1"/>
            <a:ext cx="1994722" cy="4259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對馬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部屋</a:t>
            </a:r>
          </a:p>
        </p:txBody>
      </p:sp>
      <p:sp>
        <p:nvSpPr>
          <p:cNvPr id="29" name="タイトル 1"/>
          <p:cNvSpPr txBox="1">
            <a:spLocks/>
          </p:cNvSpPr>
          <p:nvPr/>
        </p:nvSpPr>
        <p:spPr>
          <a:xfrm>
            <a:off x="6808231" y="4423570"/>
            <a:ext cx="1326140" cy="668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迷路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0" name="タイトル 1"/>
          <p:cNvSpPr txBox="1">
            <a:spLocks/>
          </p:cNvSpPr>
          <p:nvPr/>
        </p:nvSpPr>
        <p:spPr>
          <a:xfrm>
            <a:off x="1556397" y="4386701"/>
            <a:ext cx="2580827" cy="4691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エレベータ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ー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222" y="2200708"/>
            <a:ext cx="4043629" cy="2274541"/>
          </a:xfrm>
          <a:prstGeom prst="rect">
            <a:avLst/>
          </a:prstGeom>
        </p:spPr>
      </p:pic>
      <p:sp>
        <p:nvSpPr>
          <p:cNvPr id="32" name="タイトル 1"/>
          <p:cNvSpPr txBox="1">
            <a:spLocks/>
          </p:cNvSpPr>
          <p:nvPr/>
        </p:nvSpPr>
        <p:spPr>
          <a:xfrm>
            <a:off x="10311997" y="2219792"/>
            <a:ext cx="1905854" cy="5035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髙塚の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部屋</a:t>
            </a: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71" y="4504666"/>
            <a:ext cx="4104046" cy="2373920"/>
          </a:xfrm>
          <a:prstGeom prst="rect">
            <a:avLst/>
          </a:prstGeom>
        </p:spPr>
      </p:pic>
      <p:sp>
        <p:nvSpPr>
          <p:cNvPr id="36" name="タイトル 1"/>
          <p:cNvSpPr txBox="1">
            <a:spLocks/>
          </p:cNvSpPr>
          <p:nvPr/>
        </p:nvSpPr>
        <p:spPr>
          <a:xfrm>
            <a:off x="10311997" y="4489068"/>
            <a:ext cx="1835183" cy="668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研究室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7" name="タイトル 1"/>
          <p:cNvSpPr txBox="1">
            <a:spLocks/>
          </p:cNvSpPr>
          <p:nvPr/>
        </p:nvSpPr>
        <p:spPr>
          <a:xfrm>
            <a:off x="60098" y="5902248"/>
            <a:ext cx="2319855" cy="946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様々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なマップ</a:t>
            </a:r>
            <a:endParaRPr lang="en-US" altLang="ja-JP" sz="2800" dirty="0" smtClean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登場！！！！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23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922" y="0"/>
            <a:ext cx="12036669" cy="72096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壁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に書かれた情報を参考にする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謎解きが！！！</a:t>
            </a:r>
            <a:endParaRPr kumimoji="1" lang="ja-JP" altLang="en-US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382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838200" y="186748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>
                <a:solidFill>
                  <a:srgbClr val="FFFF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FF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8000" kern="1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5400" kern="1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が搭載</a:t>
            </a:r>
            <a: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3432" y="228600"/>
            <a:ext cx="2813538" cy="65063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なんと！！</a:t>
            </a:r>
            <a:endParaRPr kumimoji="1"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2" y="1649697"/>
            <a:ext cx="8176847" cy="481581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28900" y="-230914"/>
            <a:ext cx="9336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レースゲーム</a:t>
            </a:r>
            <a:r>
              <a:rPr kumimoji="1" lang="ja-JP" altLang="en-US" sz="6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kumimoji="1" lang="ja-JP" altLang="en-US" sz="6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！</a:t>
            </a:r>
            <a:endParaRPr kumimoji="1" lang="ja-JP" altLang="en-US" sz="6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841" y="694309"/>
            <a:ext cx="3645159" cy="52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6491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ja-JP" altLang="en-US" sz="7200" dirty="0" smtClean="0">
                <a:latin typeface="ARゴシック体S" panose="020B0A09000000000000" pitchFamily="49" charset="-128"/>
                <a:ea typeface="ARゴシック体S" panose="020B0A09000000000000" pitchFamily="49" charset="-128"/>
              </a:rPr>
              <a:t>開始前に、</a:t>
            </a:r>
            <a:r>
              <a:rPr kumimoji="1" lang="ja-JP" altLang="en-US" sz="9600" dirty="0" smtClean="0">
                <a:solidFill>
                  <a:srgbClr val="FFFF00"/>
                </a:solidFill>
                <a:latin typeface="ARゴシック体S" panose="020B0A09000000000000" pitchFamily="49" charset="-128"/>
                <a:ea typeface="ARゴシック体S" panose="020B0A09000000000000" pitchFamily="49" charset="-128"/>
              </a:rPr>
              <a:t>操作</a:t>
            </a:r>
            <a:r>
              <a:rPr kumimoji="1" lang="ja-JP" altLang="en-US" sz="9800" dirty="0" smtClean="0">
                <a:solidFill>
                  <a:srgbClr val="FFFF00"/>
                </a:solidFill>
                <a:latin typeface="ARゴシック体S" panose="020B0A09000000000000" pitchFamily="49" charset="-128"/>
                <a:ea typeface="ARゴシック体S" panose="020B0A09000000000000" pitchFamily="49" charset="-128"/>
              </a:rPr>
              <a:t>説明</a:t>
            </a:r>
            <a:r>
              <a:rPr kumimoji="1" lang="ja-JP" altLang="en-US" sz="7200" dirty="0" smtClean="0">
                <a:latin typeface="ARゴシック体S" panose="020B0A09000000000000" pitchFamily="49" charset="-128"/>
                <a:ea typeface="ARゴシック体S" panose="020B0A09000000000000" pitchFamily="49" charset="-128"/>
              </a:rPr>
              <a:t>が！</a:t>
            </a:r>
            <a:endParaRPr kumimoji="1" lang="ja-JP" altLang="en-US" sz="7200" dirty="0">
              <a:latin typeface="ARゴシック体S" panose="020B0A09000000000000" pitchFamily="49" charset="-128"/>
              <a:ea typeface="ARゴシック体S" panose="02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8" y="1325563"/>
            <a:ext cx="10394303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37926"/>
            <a:ext cx="10515600" cy="101104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ja-JP" altLang="en-US" sz="6600" dirty="0" smtClean="0">
                <a:solidFill>
                  <a:srgbClr val="00B0F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</a:t>
            </a:r>
            <a:r>
              <a:rPr kumimoji="1" lang="ja-JP" altLang="en-US" sz="6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とともに</a:t>
            </a:r>
            <a:r>
              <a:rPr kumimoji="1" lang="ja-JP" altLang="en-US" sz="66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カウントダウン！！</a:t>
            </a:r>
            <a:endParaRPr kumimoji="1" lang="ja-JP" altLang="en-US" sz="6600" dirty="0">
              <a:solidFill>
                <a:srgbClr val="FF00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9" y="973115"/>
            <a:ext cx="4849125" cy="2780522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937780"/>
            <a:ext cx="4468985" cy="26898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8" y="3955312"/>
            <a:ext cx="4849125" cy="281948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05" y="3753637"/>
            <a:ext cx="4634205" cy="3021156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5422690" y="2099318"/>
            <a:ext cx="970383" cy="4292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右矢印 19"/>
          <p:cNvSpPr/>
          <p:nvPr/>
        </p:nvSpPr>
        <p:spPr>
          <a:xfrm rot="8727012">
            <a:off x="5350423" y="3539033"/>
            <a:ext cx="970383" cy="4292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5386559" y="5264215"/>
            <a:ext cx="970383" cy="4292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83343" y="844319"/>
            <a:ext cx="1824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３秒前</a:t>
            </a:r>
            <a:endParaRPr kumimoji="1" lang="ja-JP" altLang="en-US" sz="44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272164" y="764792"/>
            <a:ext cx="1824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２</a:t>
            </a:r>
            <a:r>
              <a:rPr kumimoji="1" lang="ja-JP" altLang="en-US" sz="4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秒前</a:t>
            </a:r>
            <a:endParaRPr kumimoji="1" lang="ja-JP" altLang="en-US" sz="44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294074" y="4239195"/>
            <a:ext cx="157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１秒前</a:t>
            </a:r>
            <a:endParaRPr kumimoji="1" lang="ja-JP" altLang="en-US" sz="44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0614324" y="399270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開始</a:t>
            </a:r>
          </a:p>
        </p:txBody>
      </p:sp>
    </p:spTree>
    <p:extLst>
      <p:ext uri="{BB962C8B-B14F-4D97-AF65-F5344CB8AC3E}">
        <p14:creationId xmlns:p14="http://schemas.microsoft.com/office/powerpoint/2010/main" val="40573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50090" y="-31102"/>
            <a:ext cx="5641910" cy="654783"/>
          </a:xfrm>
        </p:spPr>
        <p:txBody>
          <a:bodyPr>
            <a:normAutofit fontScale="90000"/>
          </a:bodyPr>
          <a:lstStyle/>
          <a:p>
            <a:r>
              <a:rPr kumimoji="1" lang="ja-JP" altLang="en-US" sz="48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様々なギミックが！？</a:t>
            </a:r>
            <a:endParaRPr kumimoji="1" lang="ja-JP" altLang="en-US" sz="48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261" y="130054"/>
            <a:ext cx="10273363" cy="6005719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chemeClr val="accent2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邪魔をする壁が！？↓　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　　　　　　　　　　　　ジャンプ台も！？↓　</a:t>
            </a: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分かれ道が！！↓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　　　　　　　　　　　　</a:t>
            </a:r>
            <a:r>
              <a:rPr lang="ja-JP" altLang="en-US" dirty="0" smtClean="0">
                <a:solidFill>
                  <a:srgbClr val="FFC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ゲートがある！↓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endParaRPr kumimoji="1" lang="ja-JP" altLang="en-US" dirty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" y="695533"/>
            <a:ext cx="4835769" cy="24955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42" y="1050250"/>
            <a:ext cx="4797969" cy="269885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" y="3756548"/>
            <a:ext cx="4835769" cy="272012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96" y="4175677"/>
            <a:ext cx="4660461" cy="262150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3" y="409064"/>
            <a:ext cx="2269625" cy="226962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3" y="1871982"/>
            <a:ext cx="2269625" cy="226962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77" y="3595086"/>
            <a:ext cx="2269625" cy="226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06814"/>
            <a:ext cx="13249469" cy="605259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自分</a:t>
            </a:r>
            <a:r>
              <a:rPr lang="ja-JP" altLang="en-US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と、自分以外の車の</a:t>
            </a:r>
            <a:r>
              <a:rPr lang="ja-JP" altLang="en-US" sz="73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走行距離が！</a:t>
            </a:r>
            <a:endParaRPr kumimoji="1" lang="ja-JP" altLang="en-US" sz="73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1639"/>
            <a:ext cx="10002415" cy="5626359"/>
          </a:xfrm>
          <a:prstGeom prst="rect">
            <a:avLst/>
          </a:prstGeom>
        </p:spPr>
      </p:pic>
      <p:sp>
        <p:nvSpPr>
          <p:cNvPr id="9" name="ドーナツ 8"/>
          <p:cNvSpPr/>
          <p:nvPr/>
        </p:nvSpPr>
        <p:spPr>
          <a:xfrm>
            <a:off x="7949683" y="1665512"/>
            <a:ext cx="1922106" cy="4758612"/>
          </a:xfrm>
          <a:prstGeom prst="donut">
            <a:avLst>
              <a:gd name="adj" fmla="val 5632"/>
            </a:avLst>
          </a:prstGeom>
          <a:solidFill>
            <a:srgbClr val="FFFF0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下矢印 9"/>
          <p:cNvSpPr/>
          <p:nvPr/>
        </p:nvSpPr>
        <p:spPr>
          <a:xfrm>
            <a:off x="8388221" y="1012367"/>
            <a:ext cx="1045029" cy="653145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8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75863"/>
            <a:ext cx="13249469" cy="605259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自分</a:t>
            </a:r>
            <a:r>
              <a:rPr lang="ja-JP" altLang="en-US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と、自分以外の車の</a:t>
            </a:r>
            <a:r>
              <a:rPr lang="ja-JP" altLang="en-US" sz="98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週</a:t>
            </a:r>
            <a:r>
              <a:rPr lang="ja-JP" altLang="en-US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も</a:t>
            </a:r>
            <a:r>
              <a:rPr lang="ja-JP" altLang="en-US" sz="73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！</a:t>
            </a:r>
            <a:endParaRPr kumimoji="1" lang="ja-JP" altLang="en-US" sz="73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4995"/>
            <a:ext cx="10002415" cy="5626359"/>
          </a:xfrm>
          <a:prstGeom prst="rect">
            <a:avLst/>
          </a:prstGeom>
        </p:spPr>
      </p:pic>
      <p:sp>
        <p:nvSpPr>
          <p:cNvPr id="9" name="ドーナツ 8"/>
          <p:cNvSpPr/>
          <p:nvPr/>
        </p:nvSpPr>
        <p:spPr>
          <a:xfrm>
            <a:off x="7462933" y="2164702"/>
            <a:ext cx="1045029" cy="4105469"/>
          </a:xfrm>
          <a:prstGeom prst="donut">
            <a:avLst>
              <a:gd name="adj" fmla="val 14202"/>
            </a:avLst>
          </a:prstGeom>
          <a:solidFill>
            <a:srgbClr val="FFFF0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下矢印 9"/>
          <p:cNvSpPr/>
          <p:nvPr/>
        </p:nvSpPr>
        <p:spPr>
          <a:xfrm>
            <a:off x="7462934" y="1314995"/>
            <a:ext cx="1045029" cy="653145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8585" y="80028"/>
            <a:ext cx="11167188" cy="1353118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コースアウトしたら、ちゃんと</a:t>
            </a:r>
            <a:r>
              <a:rPr lang="ja-JP" altLang="en-US" sz="98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戻る！</a:t>
            </a:r>
            <a:endParaRPr kumimoji="1" lang="ja-JP" altLang="en-US" sz="98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64" y="1784435"/>
            <a:ext cx="7735712" cy="435133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67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CPU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の車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は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ランダムな</a:t>
            </a:r>
            <a:r>
              <a:rPr lang="ja-JP" altLang="en-US" dirty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動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きを！！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5847" y="1626577"/>
            <a:ext cx="2912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車は</a:t>
            </a:r>
            <a:r>
              <a:rPr kumimoji="1" lang="ja-JP" altLang="en-US" sz="5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５体</a:t>
            </a:r>
            <a:endParaRPr kumimoji="1" lang="en-US" altLang="ja-JP" sz="5400" dirty="0" smtClean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846" y="2517852"/>
            <a:ext cx="1075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分かれ道で</a:t>
            </a:r>
            <a:r>
              <a:rPr kumimoji="1" lang="ja-JP" altLang="en-US" sz="5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進む道はランダム</a:t>
            </a:r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！！</a:t>
            </a:r>
            <a:endParaRPr kumimoji="1" lang="ja-JP" altLang="en-US" sz="54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5846" y="3558489"/>
            <a:ext cx="9794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時々、</a:t>
            </a:r>
            <a:r>
              <a:rPr kumimoji="1" lang="ja-JP" altLang="en-US" sz="5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ランダムで速度が</a:t>
            </a:r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変わる</a:t>
            </a:r>
            <a:endParaRPr kumimoji="1" lang="ja-JP" altLang="en-US" sz="54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97082" y="5282176"/>
            <a:ext cx="10515600" cy="13255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solidFill>
                  <a:schemeClr val="bg1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動きが</a:t>
            </a:r>
            <a:r>
              <a:rPr lang="ja-JP" altLang="en-US" sz="60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予測できない</a:t>
            </a:r>
            <a:r>
              <a:rPr lang="ja-JP" altLang="en-US" sz="80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面白さ</a:t>
            </a:r>
            <a:r>
              <a:rPr lang="ja-JP" altLang="en-US" sz="60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</a:t>
            </a:r>
            <a:endParaRPr lang="ja-JP" altLang="en-US" sz="6000" dirty="0">
              <a:solidFill>
                <a:srgbClr val="FF00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60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1505" y="0"/>
            <a:ext cx="10937033" cy="1325563"/>
          </a:xfrm>
        </p:spPr>
        <p:txBody>
          <a:bodyPr>
            <a:normAutofit/>
          </a:bodyPr>
          <a:lstStyle/>
          <a:p>
            <a:r>
              <a:rPr lang="ja-JP" altLang="en-US" sz="66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ほかの車の</a:t>
            </a:r>
            <a:r>
              <a:rPr lang="ja-JP" altLang="en-US" sz="80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位置</a:t>
            </a:r>
            <a:r>
              <a:rPr lang="ja-JP" altLang="en-US" sz="6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わかる！！！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1896404"/>
            <a:ext cx="7735712" cy="435133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1045027" y="1325563"/>
            <a:ext cx="933061" cy="141657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ドーナツ 6"/>
          <p:cNvSpPr/>
          <p:nvPr/>
        </p:nvSpPr>
        <p:spPr>
          <a:xfrm>
            <a:off x="0" y="2937508"/>
            <a:ext cx="3023117" cy="3693690"/>
          </a:xfrm>
          <a:prstGeom prst="donut">
            <a:avLst>
              <a:gd name="adj" fmla="val 42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363" y="130629"/>
            <a:ext cx="11913637" cy="895739"/>
          </a:xfrm>
        </p:spPr>
        <p:txBody>
          <a:bodyPr>
            <a:normAutofit fontScale="90000"/>
          </a:bodyPr>
          <a:lstStyle/>
          <a:p>
            <a:r>
              <a:rPr kumimoji="1" lang="ja-JP" altLang="en-US" sz="9800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一位に</a:t>
            </a:r>
            <a:r>
              <a:rPr kumimoji="1" lang="ja-JP" altLang="en-US" sz="80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なれなかったら！？</a:t>
            </a:r>
            <a:endParaRPr kumimoji="1" lang="ja-JP" altLang="en-US" sz="80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3" y="1249476"/>
            <a:ext cx="9416461" cy="5296759"/>
          </a:xfrm>
        </p:spPr>
      </p:pic>
    </p:spTree>
    <p:extLst>
      <p:ext uri="{BB962C8B-B14F-4D97-AF65-F5344CB8AC3E}">
        <p14:creationId xmlns:p14="http://schemas.microsoft.com/office/powerpoint/2010/main" val="18760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1336317"/>
            <a:ext cx="10777728" cy="514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0807" y="0"/>
            <a:ext cx="10515600" cy="104628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音にもこだわりがある！！！</a:t>
            </a:r>
            <a:endParaRPr kumimoji="1" lang="ja-JP" altLang="en-US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231531" y="1184641"/>
            <a:ext cx="11550161" cy="444765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ぶつかったら、</a:t>
            </a:r>
            <a:r>
              <a:rPr kumimoji="1"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衝突音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　　　　　一周してゲートくぐるごとに</a:t>
            </a:r>
            <a:r>
              <a:rPr kumimoji="1"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</a:t>
            </a:r>
            <a:endParaRPr kumimoji="1"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kumimoji="1"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自作ＢＧＭ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　　　　　　　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自作</a:t>
            </a:r>
            <a:r>
              <a:rPr lang="en-US" altLang="ja-JP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GAMEOVER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効果音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が！！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" y="1645810"/>
            <a:ext cx="3701561" cy="197662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" y="4231151"/>
            <a:ext cx="3701561" cy="22278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38" y="4192832"/>
            <a:ext cx="4281854" cy="240854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23" y="1645810"/>
            <a:ext cx="4018085" cy="20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シンセサイザーの</a:t>
            </a:r>
            <a:r>
              <a:rPr lang="en-US" altLang="ja-JP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対馬説明スライド！（仮配置スライド）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動作・操作説明</a:t>
            </a:r>
            <a: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アイテムのゲット＆使用</a:t>
            </a:r>
            <a:r>
              <a:rPr lang="ja-JP" altLang="en-US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キーをクリックで</a:t>
            </a:r>
            <a:endParaRPr lang="en-US" altLang="ja-JP" sz="54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ゲットしたアイテムを見られる</a:t>
            </a: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unity</a:t>
            </a:r>
            <a:r>
              <a:rPr lang="ja-JP" altLang="ja-JP" sz="4800" dirty="0"/>
              <a:t>・</a:t>
            </a:r>
            <a:r>
              <a:rPr lang="en-US" altLang="ja-JP" sz="4800" dirty="0"/>
              <a:t>Blender</a:t>
            </a:r>
            <a:r>
              <a:rPr lang="ja-JP" altLang="ja-JP" sz="4800" dirty="0"/>
              <a:t>・</a:t>
            </a:r>
            <a:r>
              <a:rPr lang="en-US" altLang="ja-JP" sz="4800" dirty="0"/>
              <a:t>Visual Studio</a:t>
            </a:r>
            <a:r>
              <a:rPr lang="ja-JP" altLang="ja-JP" sz="4800" dirty="0"/>
              <a:t>・</a:t>
            </a:r>
            <a:r>
              <a:rPr lang="en-US" altLang="ja-JP" sz="4800" dirty="0" err="1"/>
              <a:t>AviUtl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r>
              <a:rPr lang="ja-JP" altLang="ja-JP" sz="4800" dirty="0"/>
              <a:t>・</a:t>
            </a:r>
            <a:r>
              <a:rPr lang="en-US" altLang="ja-JP" sz="4800" dirty="0"/>
              <a:t>GitHub Desktop</a:t>
            </a:r>
            <a:r>
              <a:rPr lang="ja-JP" altLang="ja-JP" sz="4800" dirty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/>
              <a:t>言語・</a:t>
            </a:r>
            <a:r>
              <a:rPr lang="en-US" altLang="ja-JP" sz="4800" dirty="0"/>
              <a:t>Visual Basic</a:t>
            </a:r>
            <a:r>
              <a:rPr lang="ja-JP" altLang="ja-JP" sz="4800" dirty="0"/>
              <a:t>言語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ロッカーに隠れる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目標に従って探索すれば</a:t>
            </a:r>
            <a:r>
              <a:rPr lang="ja-JP" altLang="en-US" sz="66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/>
              <a:t>主に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・もっといい作り方はあったのでは？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・もっとクオリティを上げれたのでは？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・ＡＩの機能をさらに上手に活用できなかったか？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　　　　　　　　　　などなど・・・</a:t>
            </a:r>
            <a:endParaRPr lang="en-US" altLang="ja-JP" sz="4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/>
              <a:t>ＥＮＤ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9457" y="207068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49450" y="215078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z="6000" smtClean="0"/>
              <a:t>6</a:t>
            </a:fld>
            <a:endParaRPr kumimoji="1" lang="ja-JP" altLang="en-US" sz="600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69" y="411480"/>
            <a:ext cx="7042550" cy="6799705"/>
          </a:xfrm>
          <a:prstGeom prst="rect">
            <a:avLst/>
          </a:prstGeom>
        </p:spPr>
      </p:pic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640564324"/>
              </p:ext>
            </p:extLst>
          </p:nvPr>
        </p:nvGraphicFramePr>
        <p:xfrm>
          <a:off x="-1756442" y="1210569"/>
          <a:ext cx="8641861" cy="56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1862 0.06481 0.09974 0.22338 0.14687 0.1243 C 0.19414 0.02523 -0.06849 -0.57269 0.28333 -0.59421 C 0.28763 -0.6257 0.21953 0.34375 0.28385 -0.15417 C 0.29635 -0.22245 0.40638 -0.3588 0.42083 -0.3382 C 0.43502 -0.31759 0.35117 -0.10695 0.37018 -0.02963 C 0.47903 0.28819 0.59427 -1.07616 0.73997 -0.24213 C 0.8858 0.59305 -0.12487 0.43727 0.25677 0.13032 C 0.48867 -0.48264 0.17044 -0.10463 0.16666 -0.13542 C 0.15377 -0.20417 -0.06094 -0.12153 0.0345 -0.26644 C -0.03477 -0.26644 -0.01875 -0.06528 2.5E-6 7.40741E-7 Z " pathEditMode="relative" rAng="0" ptsTypes="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4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  <p:bldGraphic spid="6" grpId="3">
        <p:bldAsOne/>
      </p:bldGraphic>
      <p:bldGraphic spid="6" grpId="4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ni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4921" y="1649680"/>
            <a:ext cx="7657079" cy="39800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98391" y="183178"/>
            <a:ext cx="5090775" cy="1325563"/>
          </a:xfrm>
        </p:spPr>
        <p:txBody>
          <a:bodyPr>
            <a:normAutofit/>
          </a:bodyPr>
          <a:lstStyle/>
          <a:p>
            <a:r>
              <a:rPr lang="ja-JP" altLang="en-US" sz="59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ミニゲーム↓</a:t>
            </a:r>
            <a:endParaRPr kumimoji="1" lang="ja-JP" altLang="en-US" sz="59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29047" y="1196766"/>
            <a:ext cx="10515600" cy="4351338"/>
          </a:xfrm>
        </p:spPr>
        <p:txBody>
          <a:bodyPr/>
          <a:lstStyle/>
          <a:p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UnityUI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Image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構成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クリアしたらアイテム</a:t>
            </a:r>
          </a:p>
        </p:txBody>
      </p:sp>
      <p:pic>
        <p:nvPicPr>
          <p:cNvPr id="6" name="図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6" y="2830040"/>
            <a:ext cx="3600000" cy="14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ADC1C79-68AA-261A-2193-752F3C4C2D2C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/>
          <a:stretch/>
        </p:blipFill>
        <p:spPr>
          <a:xfrm>
            <a:off x="542646" y="4513210"/>
            <a:ext cx="360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ティラノの経路探索</a:t>
            </a:r>
            <a:r>
              <a:rPr kumimoji="1" lang="en-US" altLang="ja-JP" sz="66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AI</a:t>
            </a:r>
            <a:endParaRPr kumimoji="1" lang="ja-JP" altLang="en-US" sz="66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84435"/>
            <a:ext cx="10936580" cy="4351338"/>
          </a:xfrm>
        </p:spPr>
        <p:txBody>
          <a:bodyPr/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事前に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移動できる範囲を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計算　　　　　 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NavMesh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ゲームオブジェクト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移動経路を決定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Mesh Agent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8" y="711361"/>
            <a:ext cx="3400152" cy="10985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15" y="3273213"/>
            <a:ext cx="5294894" cy="33744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02" y="2406001"/>
            <a:ext cx="3970148" cy="4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252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50804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ゲーム内にはアイテムが出てくるが</a:t>
            </a:r>
            <a:r>
              <a:rPr kumimoji="1" lang="ja-JP" altLang="en-US" sz="4000" b="1" u="sng" spc="-150" dirty="0">
                <a:solidFill>
                  <a:srgbClr val="FFFF00"/>
                </a:solidFill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アイテムクラスで管理</a:t>
            </a:r>
            <a:r>
              <a:rPr kumimoji="1"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している</a:t>
            </a:r>
            <a:endParaRPr kumimoji="1" lang="en-US" altLang="ja-JP" sz="4000" b="1" spc="-150" dirty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  <a:p>
            <a:r>
              <a:rPr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アイテムインスタンスは画像と説明と名前を持っている</a:t>
            </a:r>
            <a:endParaRPr kumimoji="1" lang="en-US" altLang="ja-JP" sz="4000" b="1" spc="-150" dirty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48061" y="4463675"/>
            <a:ext cx="353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名前</a:t>
            </a:r>
            <a:r>
              <a:rPr kumimoji="1" lang="en-US" altLang="ja-JP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(</a:t>
            </a:r>
            <a:r>
              <a:rPr kumimoji="1"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判別</a:t>
            </a:r>
            <a:r>
              <a:rPr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用</a:t>
            </a:r>
            <a:r>
              <a:rPr kumimoji="1" lang="en-US" altLang="ja-JP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)</a:t>
            </a:r>
            <a:endParaRPr kumimoji="1" lang="ja-JP" altLang="en-US" sz="4000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4" name="図 3" descr="C:\Users\c0338\Pictures\Screenshots\スクリーンショット (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6" y="3777260"/>
            <a:ext cx="7701465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2" name="加算 11"/>
          <p:cNvSpPr/>
          <p:nvPr/>
        </p:nvSpPr>
        <p:spPr>
          <a:xfrm>
            <a:off x="8085757" y="4352145"/>
            <a:ext cx="962304" cy="984738"/>
          </a:xfrm>
          <a:prstGeom prst="mathPlus">
            <a:avLst>
              <a:gd name="adj1" fmla="val 25672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</TotalTime>
  <Words>1047</Words>
  <Application>Microsoft Office PowerPoint</Application>
  <PresentationFormat>ワイド画面</PresentationFormat>
  <Paragraphs>231</Paragraphs>
  <Slides>55</Slides>
  <Notes>2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27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83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ARゴシック体S</vt:lpstr>
      <vt:lpstr>ARなごみＰＯＰ体B</vt:lpstr>
      <vt:lpstr>HGS創英角ﾎﾟｯﾌﾟ体</vt:lpstr>
      <vt:lpstr>HG創英角ﾎﾟｯﾌﾟ体</vt:lpstr>
      <vt:lpstr>ＭＳ ゴシック</vt:lpstr>
      <vt:lpstr>ＭＳ 明朝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ミニゲーム↓</vt:lpstr>
      <vt:lpstr>ティラノの経路探索AI</vt:lpstr>
      <vt:lpstr>アイテム</vt:lpstr>
      <vt:lpstr>文章の画面表示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森</vt:lpstr>
      <vt:lpstr>壁に書かれた情報を参考にする謎解きが！！！</vt:lpstr>
      <vt:lpstr>なんと！！</vt:lpstr>
      <vt:lpstr>開始前に、操作説明が！</vt:lpstr>
      <vt:lpstr>音とともにカウントダウン！！</vt:lpstr>
      <vt:lpstr>様々なギミックが！？</vt:lpstr>
      <vt:lpstr>自分と、自分以外の車の走行距離が！</vt:lpstr>
      <vt:lpstr>自分と、自分以外の車の週も！</vt:lpstr>
      <vt:lpstr>コースアウトしたら、ちゃんと戻る！</vt:lpstr>
      <vt:lpstr>CPUの車はランダムな動きを！！</vt:lpstr>
      <vt:lpstr>ほかの車の位置がわかる！！！</vt:lpstr>
      <vt:lpstr>一位になれなかったら！？</vt:lpstr>
      <vt:lpstr>音にもこだわりがある！！！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133</cp:revision>
  <dcterms:created xsi:type="dcterms:W3CDTF">2023-11-20T01:28:01Z</dcterms:created>
  <dcterms:modified xsi:type="dcterms:W3CDTF">2024-01-09T08:16:03Z</dcterms:modified>
</cp:coreProperties>
</file>